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60" r:id="rId4"/>
    <p:sldId id="266" r:id="rId5"/>
    <p:sldId id="267" r:id="rId6"/>
    <p:sldId id="265" r:id="rId7"/>
    <p:sldId id="261" r:id="rId8"/>
    <p:sldId id="264" r:id="rId9"/>
    <p:sldId id="263" r:id="rId10"/>
    <p:sldId id="269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 snapToGrid="0">
      <p:cViewPr>
        <p:scale>
          <a:sx n="90" d="100"/>
          <a:sy n="90" d="100"/>
        </p:scale>
        <p:origin x="115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5727-4A30-4FD0-A42C-477464FC672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697E-25D5-474E-A58F-4D4425B7A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9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5727-4A30-4FD0-A42C-477464FC672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697E-25D5-474E-A58F-4D4425B7A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119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5727-4A30-4FD0-A42C-477464FC672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697E-25D5-474E-A58F-4D4425B7A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61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5727-4A30-4FD0-A42C-477464FC672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697E-25D5-474E-A58F-4D4425B7A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9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5727-4A30-4FD0-A42C-477464FC672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697E-25D5-474E-A58F-4D4425B7A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63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5727-4A30-4FD0-A42C-477464FC672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697E-25D5-474E-A58F-4D4425B7A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18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5727-4A30-4FD0-A42C-477464FC672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697E-25D5-474E-A58F-4D4425B7A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17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5727-4A30-4FD0-A42C-477464FC672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697E-25D5-474E-A58F-4D4425B7A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34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5727-4A30-4FD0-A42C-477464FC672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697E-25D5-474E-A58F-4D4425B7A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69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5727-4A30-4FD0-A42C-477464FC672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697E-25D5-474E-A58F-4D4425B7A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5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B5727-4A30-4FD0-A42C-477464FC672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697E-25D5-474E-A58F-4D4425B7A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3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B5727-4A30-4FD0-A42C-477464FC672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9697E-25D5-474E-A58F-4D4425B7A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9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94422" y="1794975"/>
            <a:ext cx="5832389" cy="28007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ородская Олимпиада по ПДД </a:t>
            </a:r>
          </a:p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«Законы улиц и дорог»</a:t>
            </a:r>
          </a:p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5-6 классы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6196" y="131806"/>
            <a:ext cx="1413680" cy="14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8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27721" y="244297"/>
            <a:ext cx="78468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ВОПРОС 9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выберите правильный вариант ответа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Светофор с двумя сигналами, выполненными в виде силуэта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человека, называется:</a:t>
            </a:r>
          </a:p>
          <a:p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ОТВЕТ:</a:t>
            </a: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Транспортный светофор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Переходный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светофор.</a:t>
            </a:r>
          </a:p>
          <a:p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Пешеходный светофор.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056" y="3742661"/>
            <a:ext cx="3883246" cy="218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9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48986" y="259655"/>
            <a:ext cx="784682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ВОПРОС 10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посмотрите на картинку, проанализируйте ситуацию.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Выберите правильный ответ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Маша возвращалась домой после школы, она заметила, что на одном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перекрёстков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производят замену светофоров и пока их нет на перекрёсток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поставили регулировщика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Помогите Маше определить, как она должна действовать при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данном сигнале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регулировщика?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64" y="3258521"/>
            <a:ext cx="2724150" cy="18002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596273" y="3084479"/>
            <a:ext cx="557368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ОТВЕТ:</a:t>
            </a:r>
          </a:p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перейти проезжую часть дороги за спиной регулировщика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Б.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 дождаться другого сигнала регулировщика и перейти проезжую часть дороги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должна дождаться, когда регулировщик подаст сигнал свистком и жестом покажет, что переход разрешен.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1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71785" y="135483"/>
            <a:ext cx="832021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ВОПРОС 1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 дополните определение, используя предложенные варианты.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Пешеход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лицо, находящееся вне транспортного средства на дороге, либо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______и не производящее работу на ней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ОТВЕТ: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Тротуаре или обочине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Пешеходной или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велопешеходной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дорожке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Проезжей части дороги.</a:t>
            </a: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730" y="4786183"/>
            <a:ext cx="2846897" cy="189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7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24649" y="0"/>
            <a:ext cx="843872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ВОПРОС 2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подберите к каждому дорожному знаку, изображенному ниже, правильное место установки.</a:t>
            </a:r>
          </a:p>
          <a:p>
            <a:pPr algn="just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левом столбике изображены дорожные знаки, а в правом изображены места их установки. Сопоставьте их между собой.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" t="1387" r="1617" b="2510"/>
          <a:stretch/>
        </p:blipFill>
        <p:spPr>
          <a:xfrm>
            <a:off x="4803585" y="2739211"/>
            <a:ext cx="5375946" cy="27030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16992" y="5442243"/>
            <a:ext cx="794437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ОТВЕТ:</a:t>
            </a:r>
          </a:p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А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1-А, 2-Б,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3-В.      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1-Б, 2-А,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3-В.       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1-В, 2-Б, 3-А.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68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72930" y="174695"/>
            <a:ext cx="82149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ВОПРОС 3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выберете верный вариант ответа (А, Б или В), в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котором указана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правильная последовательность действий.</a:t>
            </a:r>
          </a:p>
          <a:p>
            <a:pPr algn="just"/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Установите правильную последовательность действий перехода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проезжей части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дороги по нерегулируемому пешеходному переходу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1.Остановиться рядом с дорожной разметкой, обозначающей пешеходный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2.Убедиться, что водители транспортных средств вас заметили, остановились и готовы уступить дорогу в движении.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3.Посмотреть налево, направо и опять налево.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4.Переходить проезжую часть дороги внимательно смотря по сторонам и контролируя ситуацию.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5.Начинать переход только на безопасном расстоянии от движущихся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транспортных средств.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2930" y="5058371"/>
            <a:ext cx="80648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ОТВЕТ:</a:t>
            </a:r>
          </a:p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1, 2, 3, 4,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       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1, 3, 2, 5,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         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2, 1, 3, 5, 4.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3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38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97643" y="113962"/>
            <a:ext cx="80308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ВОПРОС 4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подберите к каждому дорожному знаку,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изображенному ниже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правильное название группы дорожных знаков, к которой он относится.</a:t>
            </a:r>
          </a:p>
          <a:p>
            <a:pPr algn="just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левом столбике изображены дорожные знаки, а в правом написаны названия групп знаков дорожного движения. Сопоставьте их между собой.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750" y="2791618"/>
            <a:ext cx="4345216" cy="27579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91915" y="5803240"/>
            <a:ext cx="7536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ОТВЕТ: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1-А, 2-Б,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3-В.         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1-Б, 2-В,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3-А.             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1-В, 2-А, 3-Б.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6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38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20066" y="-8238"/>
            <a:ext cx="789903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ВОПРОС 5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 дополните определение, используя предложенные варианты.</a:t>
            </a:r>
          </a:p>
          <a:p>
            <a:pPr algn="just"/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Допускается движение велосипедистов в возрасте старше ___ по ______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краю проезжей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части, при условии отсутствия ____________ и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велопешеходной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дорожки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,______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велосипедистов либо отсутствует возможность ____ по ним.</a:t>
            </a: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ОТВЕТ: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 правому, велосипедной, полосы, двигаться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 левому, пешеходной, дорожки, ехать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 правому, пешеходной, полосы, передвигаться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217" t="24385" r="39162" b="7110"/>
          <a:stretch/>
        </p:blipFill>
        <p:spPr>
          <a:xfrm>
            <a:off x="10255246" y="3420762"/>
            <a:ext cx="1581666" cy="14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96496" y="181957"/>
            <a:ext cx="7974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ВОПРОС 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4558" y="887134"/>
            <a:ext cx="84174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Инструкция: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посмотрите на картинку, проанализируйте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ситуацию. Выберите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правильный ответ.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Сергей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Дмитриевич с внучкой Машенькой выходит из автобуса на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остановке общественного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транспорта.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 должна быть осуществлена высадка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автобуса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данной ситуации?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3472457"/>
            <a:ext cx="2400300" cy="1981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98781" y="3746747"/>
            <a:ext cx="581601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ОТВЕТ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Первым должен выйти ребенок, затем взрослый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Б.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Первым должен выйти взрослый, затем ребенок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Они должны выйти одновременно.</a:t>
            </a:r>
          </a:p>
        </p:txBody>
      </p:sp>
    </p:spTree>
    <p:extLst>
      <p:ext uri="{BB962C8B-B14F-4D97-AF65-F5344CB8AC3E}">
        <p14:creationId xmlns:p14="http://schemas.microsoft.com/office/powerpoint/2010/main" val="42474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95823" y="151179"/>
            <a:ext cx="830402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ВОПРОС 7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выберите правильный вариант ответа.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велосипедистов в возрасте от ___ до 14 лет должно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осуществляться только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_______, пешеходным, велосипедным и ______ дорожкам, а также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пределах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 зон.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ОТВЕТ: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 обочинам, асфальтированным, жилых.</a:t>
            </a:r>
          </a:p>
          <a:p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 правому краю проезжей части дороги,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велопешеходным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игровых.</a:t>
            </a:r>
          </a:p>
          <a:p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 тротуарам,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велопешеходным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пешеходных.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2791" r="7618" b="27052"/>
          <a:stretch/>
        </p:blipFill>
        <p:spPr>
          <a:xfrm>
            <a:off x="9419487" y="2201779"/>
            <a:ext cx="2361387" cy="18575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25198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12" y="135141"/>
            <a:ext cx="778303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ВОПРОС 8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посмотрите на картинку, проанализируйте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ситуацию. Выберите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правильный ответ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Находясь у бабушки в деревне, Марк решил пойти на пикник. Так как в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деревне не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было тротуаров Марк пошёл по обочине. Однако, выйдя за пределы деревни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 задумался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том, как правильно ему идти дальше. Помогите Марку определить, как он</a:t>
            </a:r>
          </a:p>
          <a:p>
            <a:pPr algn="just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должен двигаться вне населенного пункта в данной ситуации?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" r="9548"/>
          <a:stretch/>
        </p:blipFill>
        <p:spPr>
          <a:xfrm>
            <a:off x="10100930" y="3871268"/>
            <a:ext cx="1998920" cy="24072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97079" y="3817625"/>
            <a:ext cx="6096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ОТВЕТ: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движении вне населённого пункта Марк должен идти по ходу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движения транспортных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движении вне населённого пункта Марк должен идти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навстречу движения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транспортных средств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Вне населённого пункта движение для пешеходов запрещено.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936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823</Words>
  <Application>Microsoft Office PowerPoint</Application>
  <PresentationFormat>Широкоэкранный</PresentationFormat>
  <Paragraphs>113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МАУ ДО ГДДЮТ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2023-11-15T07:44:44Z</dcterms:created>
  <dcterms:modified xsi:type="dcterms:W3CDTF">2023-11-16T08:33:19Z</dcterms:modified>
</cp:coreProperties>
</file>