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7" r:id="rId2"/>
    <p:sldId id="258" r:id="rId3"/>
    <p:sldId id="267" r:id="rId4"/>
    <p:sldId id="260" r:id="rId5"/>
    <p:sldId id="264" r:id="rId6"/>
    <p:sldId id="266" r:id="rId7"/>
    <p:sldId id="263" r:id="rId8"/>
    <p:sldId id="265" r:id="rId9"/>
    <p:sldId id="262" r:id="rId10"/>
    <p:sldId id="261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0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9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4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B4E2-F010-471A-A5BF-B50394E9C4B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214F-43C6-41F9-AF26-804DBC252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50" y="1659170"/>
            <a:ext cx="748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олимпиада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ПДД «Законы улиц и дорог»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7-8 классы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02" y="122387"/>
            <a:ext cx="141439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0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5763" y="247561"/>
            <a:ext cx="9168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ВОПРОС 9</a:t>
            </a:r>
          </a:p>
          <a:p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правильный вариант ответа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предложенных дорожных знаков движение велосипедистов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регулируют знаки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76" y="2859741"/>
            <a:ext cx="5438775" cy="1200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0076" y="462306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1, 2, 3, 4, 5.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1, 2, 3, 5.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2, 4.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2746" y="4099840"/>
            <a:ext cx="1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0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0476" y="42535"/>
            <a:ext cx="95558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ВОПРОС 10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на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картинку, проанализируйте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правильный ответ. Автобус находится на автобусной остановке. Разрешено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велосипедисту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объехать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 в данной ситуации?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6685"/>
          <a:stretch/>
        </p:blipFill>
        <p:spPr>
          <a:xfrm>
            <a:off x="7537621" y="2061896"/>
            <a:ext cx="3319850" cy="2321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0476" y="3020705"/>
            <a:ext cx="6296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Разрешено, увеличив скорость, и не создавая помех автобусу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Разрешено, показав рукой сигнал маневра и не создавая помех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 транспортным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Запрещено.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7452" y="2454950"/>
            <a:ext cx="177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112" y="655692"/>
            <a:ext cx="89630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выберите правильный вариант ответа.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Пересекать проезжую часть дороги на перекрестках при отсутствии пешеходного перехода пешеходам …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ОТВЕТ: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Разрешается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отсутствии транспортных средств на расстоянии 10 метров от перекрестка.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Разрешается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перекрестках по линии тротуаров или обочин.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Запрещается.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575" y="66236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9406" y="764173"/>
            <a:ext cx="72492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выберите правильный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ответа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движении по краю проезжей части дороги лица, ведущие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велосипед, должны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следовать: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ОТВЕТ: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ходу движения транспортных средств.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Навстречу движению транспортных средств.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любом направлении движения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транспортных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4932" r="-1"/>
          <a:stretch/>
        </p:blipFill>
        <p:spPr>
          <a:xfrm>
            <a:off x="1393155" y="1062682"/>
            <a:ext cx="2258029" cy="2689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3174" y="152400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7620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849" y="0"/>
            <a:ext cx="76441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ВОПРОС 3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определите,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утверждение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 свистком регулировщик подает для привлечения внимания участников дорожного движения.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 свистком регулировщик подает для остановки транспортных средств.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192" t="17523" r="70818" b="9930"/>
          <a:stretch/>
        </p:blipFill>
        <p:spPr>
          <a:xfrm>
            <a:off x="8743950" y="0"/>
            <a:ext cx="2068633" cy="43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5900" y="84088"/>
            <a:ext cx="10039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определите, какое утверждение верно.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Водителю, с опытом вождения транспортного средства менее двух лет запрещено буксировать другое транспортное средство.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Водителю, вне зависимости от опыта вождения транспортного средства разрешено буксировать другое транспортное средство.</a:t>
            </a:r>
          </a:p>
          <a:p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771899"/>
            <a:ext cx="4009074" cy="22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0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278964"/>
            <a:ext cx="960596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ВОПРОС 5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посмотрите на картинку, проанализируйте ситуацию и  определите, как должен поступить пешеход.  Выберите правильный ответ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собрался пересечь проезжую часть дороги таким образом, как показывает жёлтая стрелка на рисунке. Определите, разрешено ли Кириллу пересечь проезжую часть дороги по такой траектории.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3128" r="34153" b="4334"/>
          <a:stretch/>
        </p:blipFill>
        <p:spPr>
          <a:xfrm>
            <a:off x="7977187" y="3179489"/>
            <a:ext cx="3057525" cy="2505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0537" y="3076040"/>
            <a:ext cx="6543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в зоне видимости нет перехода или перекрёстка и дорога просматривается в обе стороны на достаточном расстоянии.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только в светлое время суток и дорога просматривается в обе стороны.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7280" y="2595355"/>
            <a:ext cx="26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2100" y="0"/>
            <a:ext cx="9667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ВОПРОС 6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определите, какое утверждение верно.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Мопед - транспортное средство с двигателем внутреннего сгорания рабочим объёмом более 50 кубических сантиметров и максимальной конструктивной скоростью не более 60 км/ч.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Мопед - транспортное средство с двигателем внутреннего сгорания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рабочим объёмом не более 50 кубических сантиметров и максимальной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конструктивной скоростью не более 50 км/ч.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65" y="2833143"/>
            <a:ext cx="7834120" cy="3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575" y="98763"/>
            <a:ext cx="92392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ВОПРОС 7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картинку, проанализируйте ситуацию.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правильный ответ.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 совершает поворот направо. Как должен поступить велосипедист, который намерен продолжить движение в прямом направлении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18085"/>
          <a:stretch/>
        </p:blipFill>
        <p:spPr>
          <a:xfrm>
            <a:off x="7362825" y="1767364"/>
            <a:ext cx="3486150" cy="2600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9700" y="25433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Велосипедист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должен пропустить автобус, так как он находится в слепой зоне для водителя автобуса.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водитель автобуса его пропускает и продолжить движение первым.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Сойти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велосипеда, зайти на тротуар, чтобы пропустить автобус.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975" y="2020104"/>
            <a:ext cx="208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7325" b="-466"/>
          <a:stretch/>
        </p:blipFill>
        <p:spPr>
          <a:xfrm>
            <a:off x="0" y="-1"/>
            <a:ext cx="12192000" cy="707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7950" y="6027003"/>
            <a:ext cx="69913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ОГИБДД МУ МВД России «Нижнетагильское» желает вам удачи!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75" y="-1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ВОПРОС 8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выберете верный вариант ответа, в котором указана правильная последовательность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последовательность действий водителей в первые минуты после ДТП без пострадавших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1.Убрать автомобили с дороги (освободите проезжую часть дороги).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2.Включить стояночный тормоз.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3.Установить позади машины знак аварийной остановки, в 15 м от машины в населенном пункте, 30 м вне населенного пункта.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4.Заглушить двигатель.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5.Оформить документы о ДТП.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6.Включить аварийные сигналы.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7.Совместно с другим участником ДТП выбрать наиболее подходящий ракурс и сфотографировать (снять на видео) все детали происшествия.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10" y="169008"/>
            <a:ext cx="3449965" cy="2302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479" y="3049040"/>
            <a:ext cx="2901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1, 2, 3, 4, 5, 6, 7.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3, 1, 5, 2, 6, 7, 4.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4, 2, 6, 3, 7, 1, 5.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075" y="2512010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815</Words>
  <Application>Microsoft Office PowerPoint</Application>
  <PresentationFormat>Широкоэкранный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МАУ ДО ГДДЮТ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2023-11-15T08:49:42Z</dcterms:created>
  <dcterms:modified xsi:type="dcterms:W3CDTF">2023-11-16T04:27:01Z</dcterms:modified>
</cp:coreProperties>
</file>