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6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40A8"/>
    <a:srgbClr val="B43D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945AB-39DA-483D-8099-5E94E3144CA4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F2696-9CCF-4268-9A41-CD798B3FE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134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F2696-9CCF-4268-9A41-CD798B3FE8D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568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F2696-9CCF-4268-9A41-CD798B3FE8D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703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4549-1769-4426-9644-A8672725662A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CA5E-8C68-4DFA-8358-BBDCF79FE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903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4549-1769-4426-9644-A8672725662A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CA5E-8C68-4DFA-8358-BBDCF79FE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717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4549-1769-4426-9644-A8672725662A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CA5E-8C68-4DFA-8358-BBDCF79FE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37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4549-1769-4426-9644-A8672725662A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CA5E-8C68-4DFA-8358-BBDCF79FE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85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4549-1769-4426-9644-A8672725662A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CA5E-8C68-4DFA-8358-BBDCF79FE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779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4549-1769-4426-9644-A8672725662A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CA5E-8C68-4DFA-8358-BBDCF79FE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29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4549-1769-4426-9644-A8672725662A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CA5E-8C68-4DFA-8358-BBDCF79FE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753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4549-1769-4426-9644-A8672725662A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CA5E-8C68-4DFA-8358-BBDCF79FE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18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4549-1769-4426-9644-A8672725662A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CA5E-8C68-4DFA-8358-BBDCF79FE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777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4549-1769-4426-9644-A8672725662A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CA5E-8C68-4DFA-8358-BBDCF79FE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9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4549-1769-4426-9644-A8672725662A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CA5E-8C68-4DFA-8358-BBDCF79FE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01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C4549-1769-4426-9644-A8672725662A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3CA5E-8C68-4DFA-8358-BBDCF79FE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75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#001 Рабочие файлы\#отдел\### 2021\12-04 презентация (Керрилова)\001 графика\01 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716"/>
            <a:ext cx="12192001" cy="693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317FEB-3A0B-471F-BCAF-5499E13E37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8"/>
          <a:stretch/>
        </p:blipFill>
        <p:spPr>
          <a:xfrm>
            <a:off x="2145248" y="2058111"/>
            <a:ext cx="7649916" cy="4393501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C:\#001 Рабочие файлы\#отдел\### 2021\12-04 презентация (Керрилова)\001 графика\01 лого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26" y="306687"/>
            <a:ext cx="17367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#001 Рабочие файлы\#отдел\### 2021\12-04 презентация (Керрилова)\001 графика\02 лого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058" y="303512"/>
            <a:ext cx="1736725" cy="17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27650" y="464657"/>
            <a:ext cx="7716407" cy="124649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5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Профсоюз ГДДЮТ</a:t>
            </a:r>
          </a:p>
        </p:txBody>
      </p:sp>
    </p:spTree>
    <p:extLst>
      <p:ext uri="{BB962C8B-B14F-4D97-AF65-F5344CB8AC3E}">
        <p14:creationId xmlns:p14="http://schemas.microsoft.com/office/powerpoint/2010/main" val="405332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#001 Рабочие файлы\#отдел\### 2021\12-04 презентация (Керрилова)\001 графика\02 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6218AB-B3D0-49BA-852E-602063A1B6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9" r="18134"/>
          <a:stretch/>
        </p:blipFill>
        <p:spPr>
          <a:xfrm>
            <a:off x="5859259" y="830305"/>
            <a:ext cx="5916729" cy="5422213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192" y="1904106"/>
            <a:ext cx="5894172" cy="2814044"/>
          </a:xfrm>
        </p:spPr>
        <p:txBody>
          <a:bodyPr>
            <a:noAutofit/>
          </a:bodyPr>
          <a:lstStyle/>
          <a:p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если вдруг беда случится,</a:t>
            </a:r>
            <a:b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Иль несчастье приключится,</a:t>
            </a:r>
            <a:b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тебе протянет руку</a:t>
            </a:r>
            <a:b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любимый профсоюз.</a:t>
            </a:r>
            <a:b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Станет на душе светлее</a:t>
            </a:r>
            <a:b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спадет тяжелый груз!</a:t>
            </a:r>
            <a:endParaRPr lang="ru-RU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9083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#001 Рабочие файлы\#отдел\### 2021\12-04 презентация (Керрилова)\001 графика\02 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6" r="12283"/>
          <a:stretch/>
        </p:blipFill>
        <p:spPr>
          <a:xfrm>
            <a:off x="7599406" y="3411164"/>
            <a:ext cx="4250090" cy="3137920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1"/>
          <a:stretch/>
        </p:blipFill>
        <p:spPr>
          <a:xfrm>
            <a:off x="420129" y="1507524"/>
            <a:ext cx="6953937" cy="5041560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405" y="386175"/>
            <a:ext cx="4250090" cy="2832286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299860"/>
            <a:ext cx="7599405" cy="1009956"/>
          </a:xfrm>
        </p:spPr>
        <p:txBody>
          <a:bodyPr>
            <a:noAutofit/>
          </a:bodyPr>
          <a:lstStyle/>
          <a:p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Вся профсоюзная жизнь Дворца</a:t>
            </a:r>
            <a:b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нашем сайте подробно </a:t>
            </a:r>
            <a:r>
              <a:rPr lang="ru-RU" sz="3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освещена!</a:t>
            </a:r>
            <a:endParaRPr lang="ru-RU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0191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#001 Рабочие файлы\#отдел\### 2021\12-04 презентация (Керрилова)\001 графика\02 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5" b="6618"/>
          <a:stretch/>
        </p:blipFill>
        <p:spPr>
          <a:xfrm>
            <a:off x="642552" y="3293873"/>
            <a:ext cx="6512010" cy="3340561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3" t="7505" r="8493"/>
          <a:stretch/>
        </p:blipFill>
        <p:spPr>
          <a:xfrm>
            <a:off x="642552" y="453789"/>
            <a:ext cx="3299254" cy="2748739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:\#001 Рабочие файлы\#отдел\### 2021\12-04 презентация (Керрилова)\001 графика\00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5"/>
          <a:stretch/>
        </p:blipFill>
        <p:spPr bwMode="auto">
          <a:xfrm>
            <a:off x="7302840" y="453789"/>
            <a:ext cx="4386649" cy="6208421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898556" y="472857"/>
            <a:ext cx="3404283" cy="2418627"/>
          </a:xfrm>
        </p:spPr>
        <p:txBody>
          <a:bodyPr>
            <a:noAutofit/>
          </a:bodyPr>
          <a:lstStyle/>
          <a:p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3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поездки,</a:t>
            </a:r>
            <a:br>
              <a:rPr lang="ru-RU" sz="3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экскурсии наши,</a:t>
            </a:r>
            <a:b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3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победы</a:t>
            </a:r>
            <a:br>
              <a:rPr lang="ru-RU" sz="3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конкурсах </a:t>
            </a:r>
            <a:r>
              <a:rPr lang="ru-RU" sz="3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важных</a:t>
            </a:r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23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#001 Рабочие файлы\#отдел\### 2021\12-04 презентация (Керрилова)\001 графика\02 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8" b="20218"/>
          <a:stretch>
            <a:fillRect/>
          </a:stretch>
        </p:blipFill>
        <p:spPr>
          <a:xfrm>
            <a:off x="1036213" y="2339551"/>
            <a:ext cx="10035443" cy="4044201"/>
          </a:xfrm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299859"/>
            <a:ext cx="12192000" cy="1850217"/>
          </a:xfrm>
        </p:spPr>
        <p:txBody>
          <a:bodyPr>
            <a:noAutofit/>
          </a:bodyPr>
          <a:lstStyle/>
          <a:p>
            <a:pPr algn="ctr"/>
            <a:r>
              <a:rPr lang="ru-RU" sz="3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профсоюзе всех нас много! </a:t>
            </a:r>
            <a:br>
              <a:rPr lang="ru-RU" sz="3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нас в профсоюзе одна дорога:</a:t>
            </a:r>
            <a:br>
              <a:rPr lang="ru-RU" sz="3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Свобода, защита и честный труд!</a:t>
            </a:r>
            <a:br>
              <a:rPr lang="ru-RU" sz="3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будь уверен: тебя здесь поймут!</a:t>
            </a:r>
            <a:endParaRPr lang="ru-RU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0121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#001 Рабочие файлы\#отдел\### 2021\12-04 презентация (Керрилова)\001 графика\02 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3"/>
          <a:stretch/>
        </p:blipFill>
        <p:spPr>
          <a:xfrm>
            <a:off x="1738037" y="1609445"/>
            <a:ext cx="8740502" cy="4911835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299860"/>
            <a:ext cx="12192000" cy="1133524"/>
          </a:xfrm>
        </p:spPr>
        <p:txBody>
          <a:bodyPr>
            <a:noAutofit/>
          </a:bodyPr>
          <a:lstStyle/>
          <a:p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Профсоюз </a:t>
            </a:r>
            <a:r>
              <a:rPr lang="ru-RU" sz="3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ГДДЮТ</a:t>
            </a:r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вас любят, ценят, ждут!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2615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#001 Рабочие файлы\#отдел\### 2021\12-04 презентация (Керрилова)\001 графика\02 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563"/>
            <a:ext cx="12192000" cy="691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3360"/>
            <a:ext cx="12192000" cy="1887289"/>
          </a:xfrm>
        </p:spPr>
        <p:txBody>
          <a:bodyPr>
            <a:noAutofit/>
          </a:bodyPr>
          <a:lstStyle/>
          <a:p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профсоюз ГДДЮТ?</a:t>
            </a:r>
            <a:b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место, где вас ценят, любят, ждут!</a:t>
            </a:r>
            <a:b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помогут, и полечат, защитят,</a:t>
            </a:r>
            <a:b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И, конечно, развлекут, повеселят</a:t>
            </a:r>
            <a:r>
              <a:rPr lang="ru-RU" sz="3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3" b="5702"/>
          <a:stretch/>
        </p:blipFill>
        <p:spPr>
          <a:xfrm>
            <a:off x="3176005" y="2446638"/>
            <a:ext cx="5839989" cy="3941805"/>
          </a:xfrm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660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#001 Рабочие файлы\#отдел\### 2021\12-04 презентация (Керрилова)\001 графика\02 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563"/>
            <a:ext cx="12192000" cy="691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04"/>
          <a:stretch/>
        </p:blipFill>
        <p:spPr>
          <a:xfrm>
            <a:off x="4389531" y="543696"/>
            <a:ext cx="7432849" cy="5754060"/>
          </a:xfrm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92" y="1977096"/>
            <a:ext cx="2174759" cy="1631069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69534" y="534642"/>
            <a:ext cx="3595839" cy="1318876"/>
          </a:xfrm>
        </p:spPr>
        <p:txBody>
          <a:bodyPr>
            <a:noAutofit/>
          </a:bodyPr>
          <a:lstStyle/>
          <a:p>
            <a:pPr algn="ctr"/>
            <a:r>
              <a:rPr lang="ru-RU" sz="3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Несомненно, </a:t>
            </a:r>
            <a:r>
              <a:rPr lang="ru-RU" sz="30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ПРОФСОЮЗ </a:t>
            </a:r>
            <a:r>
              <a:rPr lang="ru-RU" sz="3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br>
              <a:rPr lang="ru-RU" sz="3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sz="3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ПЛЮС</a:t>
            </a:r>
            <a:r>
              <a:rPr lang="ru-RU" sz="3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8856" y="4065374"/>
            <a:ext cx="4077728" cy="16928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3225800" algn="l"/>
              </a:tabLst>
            </a:pPr>
            <a:r>
              <a:rPr lang="ru-RU" sz="3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30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профсоюзом</a:t>
            </a:r>
          </a:p>
          <a:p>
            <a:pPr algn="ctr">
              <a:tabLst>
                <a:tab pos="3225800" algn="l"/>
              </a:tabLst>
            </a:pPr>
            <a:r>
              <a:rPr lang="ru-RU" sz="30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будешь </a:t>
            </a:r>
            <a:r>
              <a:rPr lang="ru-RU" sz="3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– </a:t>
            </a:r>
          </a:p>
          <a:p>
            <a:pPr algn="ctr">
              <a:tabLst>
                <a:tab pos="3225800" algn="l"/>
              </a:tabLst>
            </a:pPr>
            <a:r>
              <a:rPr lang="ru-RU" sz="3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30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 </a:t>
            </a:r>
            <a:r>
              <a:rPr lang="ru-RU" sz="30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исполнятся</a:t>
            </a:r>
          </a:p>
          <a:p>
            <a:pPr algn="ctr">
              <a:tabLst>
                <a:tab pos="3225800" algn="l"/>
              </a:tabLst>
            </a:pPr>
            <a:r>
              <a:rPr lang="ru-RU" sz="30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мечты</a:t>
            </a:r>
            <a:r>
              <a:rPr lang="ru-RU" sz="3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781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#001 Рабочие файлы\#отдел\### 2021\12-04 презентация (Керрилова)\001 графика\02 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563"/>
            <a:ext cx="12192000" cy="691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8"/>
          <a:stretch/>
        </p:blipFill>
        <p:spPr>
          <a:xfrm>
            <a:off x="986129" y="2414513"/>
            <a:ext cx="6168437" cy="3924506"/>
          </a:xfrm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4"/>
          <a:stretch/>
        </p:blipFill>
        <p:spPr>
          <a:xfrm>
            <a:off x="8001834" y="543697"/>
            <a:ext cx="3032760" cy="3351276"/>
          </a:xfrm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-1" y="213360"/>
            <a:ext cx="8019535" cy="2087880"/>
          </a:xfrm>
        </p:spPr>
        <p:txBody>
          <a:bodyPr>
            <a:noAutofit/>
          </a:bodyPr>
          <a:lstStyle/>
          <a:p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в профсоюзе – наш профком.</a:t>
            </a:r>
            <a:b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 у нее – как снежный ком:</a:t>
            </a:r>
            <a:b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театр, то конкурс, </a:t>
            </a:r>
            <a:r>
              <a:rPr lang="ru-RU" sz="3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юбилей</a:t>
            </a:r>
            <a:r>
              <a:rPr lang="ru-RU" sz="3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везде попробуй-ка успей!</a:t>
            </a:r>
            <a:endParaRPr lang="ru-RU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401697" y="4122215"/>
            <a:ext cx="4526691" cy="2087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Нина Николаевна – </a:t>
            </a:r>
          </a:p>
          <a:p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лидер,</a:t>
            </a:r>
          </a:p>
          <a:p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3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ессменный</a:t>
            </a:r>
            <a:endParaRPr lang="ru-RU" sz="30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профсоюза </a:t>
            </a:r>
            <a:endParaRPr lang="ru-RU" sz="3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руководитель!</a:t>
            </a:r>
            <a:endParaRPr lang="ru-RU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177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#001 Рабочие файлы\#отдел\### 2021\12-04 презентация (Керрилова)\001 графика\02 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9" b="7892"/>
          <a:stretch/>
        </p:blipFill>
        <p:spPr>
          <a:xfrm>
            <a:off x="2271358" y="2301240"/>
            <a:ext cx="7057995" cy="4179019"/>
          </a:xfrm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213360"/>
            <a:ext cx="12192000" cy="1949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</a:t>
            </a:r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членов профсоюза!!!</a:t>
            </a:r>
          </a:p>
          <a:p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вам не шутка!</a:t>
            </a:r>
          </a:p>
          <a:p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Нины Николаевны на счету</a:t>
            </a:r>
          </a:p>
          <a:p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Каждая минутка!</a:t>
            </a:r>
            <a:endParaRPr lang="ru-RU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5123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#001 Рабочие файлы\#отдел\### 2021\12-04 презентация (Керрилова)\001 графика\02 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758" y="1572055"/>
            <a:ext cx="7112053" cy="4927600"/>
          </a:xfrm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213360"/>
            <a:ext cx="12192000" cy="1343591"/>
          </a:xfrm>
        </p:spPr>
        <p:txBody>
          <a:bodyPr>
            <a:noAutofit/>
          </a:bodyPr>
          <a:lstStyle/>
          <a:p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живет профсоюз ГДДЮТ,</a:t>
            </a:r>
            <a:b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Разберем подробно </a:t>
            </a:r>
            <a:r>
              <a:rPr lang="ru-RU" sz="3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тут!</a:t>
            </a:r>
            <a:endParaRPr lang="ru-RU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8060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#001 Рабочие файлы\#отдел\### 2021\12-04 презентация (Керрилова)\001 графика\02 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3" r="30851"/>
          <a:stretch/>
        </p:blipFill>
        <p:spPr>
          <a:xfrm>
            <a:off x="237148" y="2817340"/>
            <a:ext cx="6126582" cy="3744097"/>
          </a:xfrm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7"/>
          <a:stretch/>
        </p:blipFill>
        <p:spPr>
          <a:xfrm>
            <a:off x="6603623" y="2817340"/>
            <a:ext cx="5328476" cy="3744097"/>
          </a:xfrm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299859"/>
            <a:ext cx="12192000" cy="2245635"/>
          </a:xfrm>
        </p:spPr>
        <p:txBody>
          <a:bodyPr>
            <a:noAutofit/>
          </a:bodyPr>
          <a:lstStyle/>
          <a:p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захочет подлечиться –</a:t>
            </a:r>
            <a:b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Нина Николаевна подсуетится:</a:t>
            </a:r>
            <a:b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Заявленье </a:t>
            </a:r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напиши и путевку получи.</a:t>
            </a:r>
            <a:b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Отдохнет в санатории без забот</a:t>
            </a:r>
            <a:b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Профсоюзный наш народ!</a:t>
            </a:r>
            <a:endParaRPr lang="ru-RU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410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#001 Рабочие файлы\#отдел\### 2021\12-04 презентация (Керрилова)\001 графика\02 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3" r="8341"/>
          <a:stretch/>
        </p:blipFill>
        <p:spPr>
          <a:xfrm>
            <a:off x="531339" y="2493483"/>
            <a:ext cx="5614086" cy="3811815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" t="3346" r="4476"/>
          <a:stretch/>
        </p:blipFill>
        <p:spPr>
          <a:xfrm>
            <a:off x="6368694" y="2493484"/>
            <a:ext cx="5345104" cy="3811814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299859"/>
            <a:ext cx="12192000" cy="1850217"/>
          </a:xfrm>
        </p:spPr>
        <p:txBody>
          <a:bodyPr>
            <a:noAutofit/>
          </a:bodyPr>
          <a:lstStyle/>
          <a:p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здоровый образ жизни</a:t>
            </a:r>
            <a:b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Профсоюз ГДДЮТ:</a:t>
            </a:r>
            <a:b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Лыжи, волейбол, пробежка</a:t>
            </a:r>
            <a:r>
              <a:rPr lang="ru-RU" sz="3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места займем мы тут!</a:t>
            </a:r>
            <a:endParaRPr lang="ru-RU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8624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#001 Рабочие файлы\#отдел\### 2021\12-04 презентация (Керрилова)\001 графика\02 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0"/>
          <a:stretch/>
        </p:blipFill>
        <p:spPr>
          <a:xfrm>
            <a:off x="442746" y="2965621"/>
            <a:ext cx="5068564" cy="3667196"/>
          </a:xfrm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4" r="4805" b="19277"/>
          <a:stretch/>
        </p:blipFill>
        <p:spPr>
          <a:xfrm>
            <a:off x="5721366" y="2965621"/>
            <a:ext cx="6116595" cy="3667196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7" b="13958"/>
          <a:stretch/>
        </p:blipFill>
        <p:spPr>
          <a:xfrm>
            <a:off x="6919965" y="246372"/>
            <a:ext cx="4880745" cy="2518707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584070"/>
            <a:ext cx="7409180" cy="1850217"/>
          </a:xfrm>
        </p:spPr>
        <p:txBody>
          <a:bodyPr>
            <a:noAutofit/>
          </a:bodyPr>
          <a:lstStyle/>
          <a:p>
            <a:pPr algn="ctr"/>
            <a:r>
              <a:rPr lang="ru-RU" sz="3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Дни здоровья – просто КЛАСС!</a:t>
            </a:r>
            <a:br>
              <a:rPr lang="ru-RU" sz="3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природу коллективом!</a:t>
            </a:r>
            <a:br>
              <a:rPr lang="ru-RU" sz="3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Профсоюз </a:t>
            </a:r>
            <a:r>
              <a:rPr lang="ru-RU" sz="30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ГДДЮТ</a:t>
            </a:r>
            <a:r>
              <a:rPr lang="ru-RU" sz="3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Зарядит всех позитивом!</a:t>
            </a:r>
          </a:p>
        </p:txBody>
      </p:sp>
    </p:spTree>
    <p:extLst>
      <p:ext uri="{BB962C8B-B14F-4D97-AF65-F5344CB8AC3E}">
        <p14:creationId xmlns:p14="http://schemas.microsoft.com/office/powerpoint/2010/main" val="3858576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95</Words>
  <Application>Microsoft Office PowerPoint</Application>
  <PresentationFormat>Широкоэкранный</PresentationFormat>
  <Paragraphs>28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Презентация PowerPoint</vt:lpstr>
      <vt:lpstr>Что такое профсоюз ГДДЮТ? Это место, где вас ценят, любят, ждут! И помогут, и полечат, защитят, И, конечно, развлекут, повеселят!</vt:lpstr>
      <vt:lpstr>Несомненно,  ПРОФСОЮЗ – это ПЛЮС!</vt:lpstr>
      <vt:lpstr>Главный в профсоюзе – наш профком. Дел у нее – как снежный ком: То театр, то конкурс, то юбилей… И везде попробуй-ка успей!</vt:lpstr>
      <vt:lpstr>Презентация PowerPoint</vt:lpstr>
      <vt:lpstr>Чем живет профсоюз ГДДЮТ, Разберем подробно тут!</vt:lpstr>
      <vt:lpstr>Кто захочет подлечиться – Нина Николаевна подсуетится: Заявленье напиши и путевку получи. Отдохнет в санатории без забот Профсоюзный наш народ!</vt:lpstr>
      <vt:lpstr>За здоровый образ жизни Профсоюз ГДДЮТ: Лыжи, волейбол, пробежка… Все места займем мы тут!</vt:lpstr>
      <vt:lpstr>Дни здоровья – просто КЛАСС! На природу коллективом! Профсоюз ГДДЮТ Зарядит всех позитивом!</vt:lpstr>
      <vt:lpstr>А если вдруг беда случится, Иль несчастье приключится, То тебе протянет руку Наш любимый профсоюз. Станет на душе светлее И спадет тяжелый груз!</vt:lpstr>
      <vt:lpstr>Вся профсоюзная жизнь Дворца На нашем сайте подробно освещена!</vt:lpstr>
      <vt:lpstr>И поездки, и экскурсии наши, и победы на конкурсах  важных!</vt:lpstr>
      <vt:lpstr>В профсоюзе всех нас много!  У нас в профсоюзе одна дорога: Свобода, защита и честный труд! И будь уверен: тебя здесь поймут!</vt:lpstr>
      <vt:lpstr>Профсоюз ГДДЮТ: Здесь вас любят, ценят, ждут!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Кириллов</dc:creator>
  <cp:lastModifiedBy>Пользователь</cp:lastModifiedBy>
  <cp:revision>63</cp:revision>
  <dcterms:created xsi:type="dcterms:W3CDTF">2021-03-21T12:26:25Z</dcterms:created>
  <dcterms:modified xsi:type="dcterms:W3CDTF">2021-04-13T08:29:22Z</dcterms:modified>
</cp:coreProperties>
</file>